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5"/>
  </p:notesMasterIdLst>
  <p:sldIdLst>
    <p:sldId id="256" r:id="rId2"/>
    <p:sldId id="277" r:id="rId3"/>
    <p:sldId id="259" r:id="rId4"/>
    <p:sldId id="286" r:id="rId5"/>
    <p:sldId id="287" r:id="rId6"/>
    <p:sldId id="262" r:id="rId7"/>
    <p:sldId id="263" r:id="rId8"/>
    <p:sldId id="264" r:id="rId9"/>
    <p:sldId id="285" r:id="rId10"/>
    <p:sldId id="288" r:id="rId11"/>
    <p:sldId id="265" r:id="rId12"/>
    <p:sldId id="266" r:id="rId13"/>
    <p:sldId id="257" r:id="rId14"/>
    <p:sldId id="258" r:id="rId15"/>
    <p:sldId id="260" r:id="rId16"/>
    <p:sldId id="261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8" r:id="rId28"/>
    <p:sldId id="279" r:id="rId29"/>
    <p:sldId id="280" r:id="rId30"/>
    <p:sldId id="281" r:id="rId31"/>
    <p:sldId id="282" r:id="rId32"/>
    <p:sldId id="283" r:id="rId33"/>
    <p:sldId id="284" r:id="rId3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128" y="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/Relationships>
</file>

<file path=ppt/media/image1.jpeg>
</file>

<file path=ppt/media/image10.jpeg>
</file>

<file path=ppt/media/image11.jpg>
</file>

<file path=ppt/media/image12.png>
</file>

<file path=ppt/media/image13.jpg>
</file>

<file path=ppt/media/image14.png>
</file>

<file path=ppt/media/image15.png>
</file>

<file path=ppt/media/image16.jpeg>
</file>

<file path=ppt/media/image2.jpg>
</file>

<file path=ppt/media/image3.jpg>
</file>

<file path=ppt/media/image4.jpe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1BDD101-E3F5-4CC5-8493-8F4282E4F3B8}" type="datetimeFigureOut">
              <a:rPr lang="en-US" smtClean="0"/>
              <a:t>10/9/2012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EFE1A54-2E9B-44E5-B5F4-7DC752A78F8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475792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EFE1A54-2E9B-44E5-B5F4-7DC752A78F8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7816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A08D5EC-5198-4287-A9B7-949EB2E919B4}" type="datetimeFigureOut">
              <a:rPr lang="en-US" smtClean="0"/>
              <a:t>10/8/2012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DFC378-77FD-4712-B4E2-3DDA47D6F534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Story Board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Presented By: 8-Bit Bacon</a:t>
            </a:r>
            <a:endParaRPr lang="en-US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77" r="5556" b="56667"/>
          <a:stretch/>
        </p:blipFill>
        <p:spPr>
          <a:xfrm>
            <a:off x="5804029" y="2375033"/>
            <a:ext cx="3252441" cy="30201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7777" r="5556" b="56667"/>
          <a:stretch/>
        </p:blipFill>
        <p:spPr>
          <a:xfrm>
            <a:off x="3060829" y="2984633"/>
            <a:ext cx="2338754" cy="2171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" y="2375033"/>
            <a:ext cx="1998511" cy="1838325"/>
          </a:xfrm>
          <a:prstGeom prst="rect">
            <a:avLst/>
          </a:prstGeom>
        </p:spPr>
      </p:pic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298829" y="4097377"/>
            <a:ext cx="609600" cy="573880"/>
          </a:xfrm>
        </p:spPr>
        <p:txBody>
          <a:bodyPr>
            <a:noAutofit/>
          </a:bodyPr>
          <a:lstStyle/>
          <a:p>
            <a:r>
              <a:rPr lang="en-US" sz="11500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+</a:t>
            </a:r>
            <a:endParaRPr lang="en-US" sz="80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67" r="49167" b="68333"/>
          <a:stretch/>
        </p:blipFill>
        <p:spPr>
          <a:xfrm rot="10800000">
            <a:off x="241429" y="4671257"/>
            <a:ext cx="1981200" cy="1447800"/>
          </a:xfrm>
          <a:prstGeom prst="rect">
            <a:avLst/>
          </a:prstGeom>
        </p:spPr>
      </p:pic>
      <p:sp>
        <p:nvSpPr>
          <p:cNvPr id="13" name="Title 1"/>
          <p:cNvSpPr txBox="1">
            <a:spLocks/>
          </p:cNvSpPr>
          <p:nvPr/>
        </p:nvSpPr>
        <p:spPr>
          <a:xfrm>
            <a:off x="609600" y="427038"/>
            <a:ext cx="8229600" cy="14779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Watch Out!</a:t>
            </a:r>
            <a:b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</a:br>
            <a:r>
              <a:rPr lang="en-US" sz="3200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Don’t fight ice with ice</a:t>
            </a:r>
            <a:endParaRPr 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5270629" y="4097377"/>
            <a:ext cx="609600" cy="57388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1500" b="1" dirty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=</a:t>
            </a:r>
            <a:endParaRPr lang="en-US" sz="8000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V="1">
            <a:off x="3262507" y="2860527"/>
            <a:ext cx="1501646" cy="15198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V="1">
            <a:off x="6477000" y="2286000"/>
            <a:ext cx="1501646" cy="151988"/>
          </a:xfrm>
          <a:prstGeom prst="rect">
            <a:avLst/>
          </a:prstGeom>
        </p:spPr>
      </p:pic>
      <p:sp>
        <p:nvSpPr>
          <p:cNvPr id="18" name="Oval Callout 17"/>
          <p:cNvSpPr/>
          <p:nvPr/>
        </p:nvSpPr>
        <p:spPr>
          <a:xfrm>
            <a:off x="5715000" y="5528399"/>
            <a:ext cx="1981200" cy="992187"/>
          </a:xfrm>
          <a:prstGeom prst="wedgeEllipseCallout">
            <a:avLst>
              <a:gd name="adj1" fmla="val 17004"/>
              <a:gd name="adj2" fmla="val -87712"/>
            </a:avLst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Too bad for you!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9567960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Fire Beast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876800"/>
            <a:ext cx="8991600" cy="1905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000" dirty="0" smtClean="0"/>
              <a:t>A creature composed entirely of fire and rock.</a:t>
            </a:r>
          </a:p>
          <a:p>
            <a:r>
              <a:rPr lang="en-US" sz="2000" dirty="0" smtClean="0"/>
              <a:t>Does massive damage to the player by turning into a ball and charging.</a:t>
            </a:r>
          </a:p>
          <a:p>
            <a:r>
              <a:rPr lang="en-US" sz="2000" dirty="0" smtClean="0"/>
              <a:t>While on fire may cause the player to catch on fire.</a:t>
            </a:r>
          </a:p>
          <a:p>
            <a:r>
              <a:rPr lang="en-US" sz="2000" dirty="0" smtClean="0"/>
              <a:t>Fire will cause it to get stronger.</a:t>
            </a:r>
          </a:p>
          <a:p>
            <a:r>
              <a:rPr lang="en-US" sz="2000" dirty="0" smtClean="0"/>
              <a:t>Ice will be needed to defeat it.</a:t>
            </a:r>
            <a:endParaRPr lang="en-US" sz="2000" dirty="0"/>
          </a:p>
        </p:txBody>
      </p:sp>
      <p:sp>
        <p:nvSpPr>
          <p:cNvPr id="5" name="Oval Callout 4"/>
          <p:cNvSpPr/>
          <p:nvPr/>
        </p:nvSpPr>
        <p:spPr>
          <a:xfrm>
            <a:off x="1752600" y="1446213"/>
            <a:ext cx="2133600" cy="992187"/>
          </a:xfrm>
          <a:prstGeom prst="wedgeEllipseCallout">
            <a:avLst>
              <a:gd name="adj1" fmla="val -38458"/>
              <a:gd name="adj2" fmla="val 89380"/>
            </a:avLst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That’s how I roll!</a:t>
            </a:r>
            <a:endParaRPr lang="en-US" sz="24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Wizard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229600" cy="15541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human wizard adept in the arts of both fire and ice.</a:t>
            </a:r>
          </a:p>
          <a:p>
            <a:r>
              <a:rPr lang="en-US" dirty="0" smtClean="0"/>
              <a:t>Has multiple stages in which the player must overcome.</a:t>
            </a:r>
          </a:p>
          <a:p>
            <a:r>
              <a:rPr lang="en-US" dirty="0" smtClean="0"/>
              <a:t>Both fire and ice will be needed to defeat him.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29600" cy="20113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Music begins to play as game starts up.</a:t>
            </a:r>
          </a:p>
          <a:p>
            <a:r>
              <a:rPr lang="en-US" dirty="0" smtClean="0"/>
              <a:t>The camera fades in to the main character standing at the base of the mountain.</a:t>
            </a:r>
          </a:p>
          <a:p>
            <a:r>
              <a:rPr lang="en-US" dirty="0" smtClean="0"/>
              <a:t>The sound of wind is heard followed by the wind blowing in the direction the player needs to go.</a:t>
            </a:r>
          </a:p>
          <a:p>
            <a:r>
              <a:rPr lang="en-US" dirty="0" smtClean="0"/>
              <a:t>The player is given control at this point.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Attack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sign in the background showing the player how to attack.</a:t>
            </a:r>
          </a:p>
          <a:p>
            <a:r>
              <a:rPr lang="en-US" dirty="0" smtClean="0"/>
              <a:t>3 Melee Minions showing how they attack</a:t>
            </a:r>
          </a:p>
          <a:p>
            <a:r>
              <a:rPr lang="en-US" dirty="0" smtClean="0"/>
              <a:t>A thump sound is heard</a:t>
            </a:r>
          </a:p>
          <a:p>
            <a:r>
              <a:rPr lang="en-US" dirty="0" smtClean="0"/>
              <a:t>The player must defeat all enemies in one area to advance.</a:t>
            </a:r>
          </a:p>
          <a:p>
            <a:r>
              <a:rPr lang="en-US" dirty="0" smtClean="0"/>
              <a:t>Wind advises the player to advance. 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Deflect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sign in the background showing the player how to deflect.</a:t>
            </a:r>
          </a:p>
          <a:p>
            <a:r>
              <a:rPr lang="en-US" dirty="0" smtClean="0"/>
              <a:t>Two ranged enemies standing off in the distance attacking</a:t>
            </a:r>
          </a:p>
          <a:p>
            <a:r>
              <a:rPr lang="en-US" dirty="0" smtClean="0"/>
              <a:t>The sound of a spell being cast.</a:t>
            </a:r>
          </a:p>
          <a:p>
            <a:r>
              <a:rPr lang="en-US" dirty="0" smtClean="0"/>
              <a:t>Player must use deflect to defeat them using the correct element based on color.</a:t>
            </a:r>
            <a:endParaRPr lang="en-US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to Dash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The sound of lava erupting.</a:t>
            </a:r>
          </a:p>
          <a:p>
            <a:r>
              <a:rPr lang="en-US" dirty="0" smtClean="0"/>
              <a:t>A sign in the background showing the player how to dash.</a:t>
            </a:r>
          </a:p>
          <a:p>
            <a:r>
              <a:rPr lang="en-US" dirty="0" smtClean="0"/>
              <a:t>An explosive minion walks into the lava causing itself to explode.</a:t>
            </a:r>
          </a:p>
          <a:p>
            <a:r>
              <a:rPr lang="en-US" dirty="0" smtClean="0"/>
              <a:t>Player must use dash to advance.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First Actual Fight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/>
              <a:t> </a:t>
            </a:r>
            <a:r>
              <a:rPr lang="en-US" dirty="0" smtClean="0"/>
              <a:t>2 Melee Minions</a:t>
            </a:r>
          </a:p>
          <a:p>
            <a:pPr lvl="1"/>
            <a:r>
              <a:rPr lang="en-US" dirty="0" smtClean="0"/>
              <a:t>2 Ranged Minions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0"/>
            <a:ext cx="8229600" cy="16303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An Ice Beast enters and walks over an ice trap.</a:t>
            </a:r>
          </a:p>
          <a:p>
            <a:r>
              <a:rPr lang="en-US" dirty="0" smtClean="0"/>
              <a:t>The sound of ice cracking.</a:t>
            </a:r>
          </a:p>
          <a:p>
            <a:r>
              <a:rPr lang="en-US" dirty="0" smtClean="0"/>
              <a:t>Three ice spikes come up buffing the Ice Beast.</a:t>
            </a:r>
          </a:p>
          <a:p>
            <a:r>
              <a:rPr lang="en-US" dirty="0" smtClean="0"/>
              <a:t>The Player must use fire to debuff and kill  the Ice Beast.</a:t>
            </a:r>
            <a:endParaRPr lang="en-US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A Fire Beast enters to attack the player.</a:t>
            </a:r>
          </a:p>
          <a:p>
            <a:r>
              <a:rPr lang="en-US" dirty="0" smtClean="0"/>
              <a:t>The player must use ice to extinguish and kill the Fire Beast.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A strong and noble human warrior.</a:t>
            </a:r>
          </a:p>
          <a:p>
            <a:r>
              <a:rPr lang="en-US" dirty="0" smtClean="0"/>
              <a:t>Uses a mystical sword containing the powers of fire and ice.</a:t>
            </a:r>
          </a:p>
          <a:p>
            <a:r>
              <a:rPr lang="en-US" dirty="0" smtClean="0"/>
              <a:t>On a journey to save his lost love.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/>
              <a:t>2</a:t>
            </a:r>
            <a:r>
              <a:rPr lang="en-US" dirty="0" smtClean="0"/>
              <a:t>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/>
              <a:t>1</a:t>
            </a:r>
            <a:r>
              <a:rPr lang="en-US" dirty="0" smtClean="0"/>
              <a:t> Ranged Minion</a:t>
            </a:r>
          </a:p>
          <a:p>
            <a:pPr lvl="1"/>
            <a:r>
              <a:rPr lang="en-US" dirty="0" smtClean="0"/>
              <a:t>1 Ice Beast </a:t>
            </a:r>
            <a:endParaRPr lang="en-US" dirty="0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67200"/>
            <a:ext cx="8229600" cy="1858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waves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1 Ranged Minion</a:t>
            </a:r>
          </a:p>
          <a:p>
            <a:pPr lvl="1"/>
            <a:r>
              <a:rPr lang="en-US" dirty="0" smtClean="0"/>
              <a:t>1 Fire Beast</a:t>
            </a:r>
            <a:endParaRPr lang="en-US" dirty="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Ice Trap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95801"/>
            <a:ext cx="8229600" cy="2362200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Player enters in front of an ice trap.</a:t>
            </a:r>
          </a:p>
          <a:p>
            <a:r>
              <a:rPr lang="en-US" dirty="0" smtClean="0"/>
              <a:t>Player must use dash to get across.</a:t>
            </a:r>
          </a:p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2 Melee Minions</a:t>
            </a:r>
          </a:p>
          <a:p>
            <a:pPr lvl="1"/>
            <a:r>
              <a:rPr lang="en-US" dirty="0" smtClean="0"/>
              <a:t>3 Explosive Minions</a:t>
            </a:r>
          </a:p>
          <a:p>
            <a:pPr lvl="1"/>
            <a:r>
              <a:rPr lang="en-US" dirty="0" smtClean="0"/>
              <a:t>2 Ranged Minions</a:t>
            </a:r>
          </a:p>
          <a:p>
            <a:pPr lvl="1"/>
            <a:r>
              <a:rPr lang="en-US" dirty="0" smtClean="0"/>
              <a:t>1 Ice Beast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Lava Trap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5181600"/>
            <a:ext cx="8229600" cy="944563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4 Lava Traps</a:t>
            </a:r>
          </a:p>
          <a:p>
            <a:r>
              <a:rPr lang="en-US" dirty="0" smtClean="0"/>
              <a:t>10 Melee Minions</a:t>
            </a:r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Environment Challenge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76800"/>
            <a:ext cx="8229600" cy="1249363"/>
          </a:xfrm>
        </p:spPr>
        <p:txBody>
          <a:bodyPr>
            <a:normAutofit fontScale="85000" lnSpcReduction="20000"/>
          </a:bodyPr>
          <a:lstStyle/>
          <a:p>
            <a:r>
              <a:rPr lang="en-US" dirty="0" smtClean="0"/>
              <a:t>8 ice traps along a narrow path way.</a:t>
            </a:r>
          </a:p>
          <a:p>
            <a:r>
              <a:rPr lang="en-US" dirty="0"/>
              <a:t>3</a:t>
            </a:r>
            <a:r>
              <a:rPr lang="en-US" dirty="0" smtClean="0"/>
              <a:t> Ranged Minions off on a separate platform.</a:t>
            </a:r>
          </a:p>
          <a:p>
            <a:r>
              <a:rPr lang="en-US" dirty="0" smtClean="0"/>
              <a:t>Player can advance without killing enemies.</a:t>
            </a:r>
            <a:endParaRPr lang="en-US" dirty="0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Turning Up the Difficulty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572000"/>
            <a:ext cx="8229600" cy="15541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3 Ranged Minions</a:t>
            </a:r>
          </a:p>
          <a:p>
            <a:pPr lvl="1"/>
            <a:r>
              <a:rPr lang="en-US" dirty="0" smtClean="0"/>
              <a:t>2 Fire Beasts</a:t>
            </a:r>
            <a:endParaRPr lang="en-US" dirty="0"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48200"/>
            <a:ext cx="8229600" cy="1477963"/>
          </a:xfrm>
        </p:spPr>
        <p:txBody>
          <a:bodyPr>
            <a:normAutofit fontScale="775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5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2 Ice Beasts</a:t>
            </a: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14800"/>
            <a:ext cx="8229600" cy="20113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2 Explosive Minions</a:t>
            </a:r>
          </a:p>
          <a:p>
            <a:pPr lvl="1"/>
            <a:r>
              <a:rPr lang="en-US" dirty="0" smtClean="0"/>
              <a:t>4 Ranged Minions</a:t>
            </a:r>
          </a:p>
          <a:p>
            <a:pPr lvl="1"/>
            <a:r>
              <a:rPr lang="en-US" dirty="0" smtClean="0"/>
              <a:t>2 Fire Beasts</a:t>
            </a:r>
          </a:p>
          <a:p>
            <a:pPr lvl="1"/>
            <a:r>
              <a:rPr lang="en-US" dirty="0" smtClean="0"/>
              <a:t>1 Ice Beast</a:t>
            </a:r>
            <a:endParaRPr lang="en-US" dirty="0"/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191000"/>
            <a:ext cx="8229600" cy="1935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A mixed wave of enemies</a:t>
            </a:r>
          </a:p>
          <a:p>
            <a:pPr lvl="1"/>
            <a:r>
              <a:rPr lang="en-US" dirty="0" smtClean="0"/>
              <a:t>3 Melee Minions</a:t>
            </a:r>
          </a:p>
          <a:p>
            <a:pPr lvl="1"/>
            <a:r>
              <a:rPr lang="en-US" dirty="0" smtClean="0"/>
              <a:t>3 Explosive Minions</a:t>
            </a:r>
          </a:p>
          <a:p>
            <a:pPr lvl="1"/>
            <a:r>
              <a:rPr lang="en-US" dirty="0" smtClean="0"/>
              <a:t>3 Ranged Minions</a:t>
            </a:r>
          </a:p>
          <a:p>
            <a:pPr lvl="1"/>
            <a:r>
              <a:rPr lang="en-US" dirty="0" smtClean="0"/>
              <a:t>1 Fire Beast</a:t>
            </a:r>
          </a:p>
          <a:p>
            <a:pPr lvl="1"/>
            <a:r>
              <a:rPr lang="en-US" dirty="0" smtClean="0"/>
              <a:t>2 Ice Beasts</a:t>
            </a:r>
            <a:endParaRPr lang="en-US" dirty="0"/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Final Encounter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1782763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A mixed wave minions</a:t>
            </a:r>
          </a:p>
          <a:p>
            <a:pPr lvl="1"/>
            <a:r>
              <a:rPr lang="en-US" dirty="0" smtClean="0"/>
              <a:t>4 Melee Minions</a:t>
            </a:r>
          </a:p>
          <a:p>
            <a:pPr lvl="1"/>
            <a:r>
              <a:rPr lang="en-US" dirty="0" smtClean="0"/>
              <a:t>4 Explosive Minions</a:t>
            </a:r>
          </a:p>
          <a:p>
            <a:pPr lvl="1"/>
            <a:r>
              <a:rPr lang="en-US" dirty="0" smtClean="0"/>
              <a:t>4 Ranged Minions</a:t>
            </a:r>
          </a:p>
          <a:p>
            <a:pPr lvl="1"/>
            <a:r>
              <a:rPr lang="en-US" dirty="0" smtClean="0"/>
              <a:t>2 Fire Beasts</a:t>
            </a:r>
          </a:p>
          <a:p>
            <a:pPr lvl="1"/>
            <a:r>
              <a:rPr lang="en-US" dirty="0" smtClean="0"/>
              <a:t>2 Ice Beasts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Melee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334000"/>
            <a:ext cx="8991600" cy="14478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A small blob creature with little facial features and two arms.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Does weak physical damage to the player.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Dangerous in large groups.</a:t>
            </a:r>
          </a:p>
          <a:p>
            <a:r>
              <a:rPr lang="en-US" sz="200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tx1">
                      <a:alpha val="40000"/>
                    </a:schemeClr>
                  </a:outerShdw>
                </a:effectLst>
              </a:rPr>
              <a:t>Can be frozen or burned.</a:t>
            </a:r>
            <a:endParaRPr lang="en-US" sz="200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tx1">
                    <a:alpha val="40000"/>
                  </a:scheme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 Boss Time!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4541837"/>
            <a:ext cx="8229600" cy="2316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Wizard Enters with his opening dialogue</a:t>
            </a:r>
          </a:p>
          <a:p>
            <a:r>
              <a:rPr lang="en-US" dirty="0" smtClean="0"/>
              <a:t>The sound of traps activating.</a:t>
            </a:r>
          </a:p>
          <a:p>
            <a:r>
              <a:rPr lang="en-US" dirty="0" smtClean="0"/>
              <a:t>Wizard calls forth fire and ice to make the player dodge around.</a:t>
            </a:r>
          </a:p>
          <a:p>
            <a:r>
              <a:rPr lang="en-US" dirty="0" smtClean="0"/>
              <a:t>After some casting he grows tired and must recover, player can now attack him</a:t>
            </a:r>
          </a:p>
          <a:p>
            <a:r>
              <a:rPr lang="en-US" dirty="0" smtClean="0"/>
              <a:t>After he has recovered causes an area of effect, player can be stunned if too close.</a:t>
            </a:r>
            <a:endParaRPr lang="en-US" dirty="0"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This isn’t even My Final Form!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2362200"/>
          </a:xfrm>
        </p:spPr>
        <p:txBody>
          <a:bodyPr>
            <a:normAutofit fontScale="62500" lnSpcReduction="20000"/>
          </a:bodyPr>
          <a:lstStyle/>
          <a:p>
            <a:r>
              <a:rPr lang="en-US" dirty="0" smtClean="0"/>
              <a:t>Wizard opens with his second bit of dialogue.</a:t>
            </a:r>
          </a:p>
          <a:p>
            <a:r>
              <a:rPr lang="en-US" dirty="0" smtClean="0"/>
              <a:t>The sound of a shield rising</a:t>
            </a:r>
          </a:p>
          <a:p>
            <a:r>
              <a:rPr lang="en-US" dirty="0" smtClean="0"/>
              <a:t>His shield must be disabled with his own attacks (3 times).</a:t>
            </a:r>
          </a:p>
          <a:p>
            <a:r>
              <a:rPr lang="en-US" dirty="0" smtClean="0"/>
              <a:t>Player must use the same attack when deflecting.</a:t>
            </a:r>
          </a:p>
          <a:p>
            <a:r>
              <a:rPr lang="en-US" dirty="0" smtClean="0"/>
              <a:t>Using the same attack enhances the attack, using the opposite will destroy it.</a:t>
            </a:r>
          </a:p>
          <a:p>
            <a:r>
              <a:rPr lang="en-US" dirty="0" smtClean="0"/>
              <a:t>After he has recovered causes an area of effect, player can be stunned if too close.</a:t>
            </a:r>
          </a:p>
          <a:p>
            <a:endParaRPr lang="en-US" dirty="0"/>
          </a:p>
          <a:p>
            <a:pPr lvl="1">
              <a:buNone/>
            </a:pPr>
            <a:endParaRPr lang="en-US" dirty="0" smtClean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not over Yet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43400"/>
            <a:ext cx="8229600" cy="23161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sound of something getting bigger</a:t>
            </a:r>
          </a:p>
          <a:p>
            <a:r>
              <a:rPr lang="en-US" dirty="0" smtClean="0"/>
              <a:t>The wizard transforms into a giant.</a:t>
            </a:r>
          </a:p>
          <a:p>
            <a:r>
              <a:rPr lang="en-US" dirty="0" smtClean="0"/>
              <a:t>He slams his fists into the ground.</a:t>
            </a:r>
          </a:p>
          <a:p>
            <a:pPr lvl="1"/>
            <a:r>
              <a:rPr lang="en-US" dirty="0" smtClean="0"/>
              <a:t>Takes a few seconds to lift his hands up</a:t>
            </a:r>
          </a:p>
          <a:p>
            <a:pPr lvl="1"/>
            <a:r>
              <a:rPr lang="en-US" dirty="0" smtClean="0"/>
              <a:t>Left fist is fire.</a:t>
            </a:r>
          </a:p>
          <a:p>
            <a:pPr lvl="1"/>
            <a:r>
              <a:rPr lang="en-US" dirty="0" smtClean="0"/>
              <a:t>Right fist is ice.</a:t>
            </a:r>
          </a:p>
          <a:p>
            <a:pPr lvl="1"/>
            <a:r>
              <a:rPr lang="en-US" dirty="0" smtClean="0"/>
              <a:t>Player must use the opposite element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Ending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038600"/>
            <a:ext cx="8229600" cy="2087563"/>
          </a:xfrm>
        </p:spPr>
        <p:txBody>
          <a:bodyPr>
            <a:normAutofit fontScale="70000" lnSpcReduction="20000"/>
          </a:bodyPr>
          <a:lstStyle/>
          <a:p>
            <a:r>
              <a:rPr lang="en-US" dirty="0" smtClean="0"/>
              <a:t>The wizard gives his final words.</a:t>
            </a:r>
          </a:p>
          <a:p>
            <a:r>
              <a:rPr lang="en-US" dirty="0" smtClean="0"/>
              <a:t>Main character is reunited with his love and they embrace each other.</a:t>
            </a:r>
          </a:p>
          <a:p>
            <a:r>
              <a:rPr lang="en-US" dirty="0" smtClean="0"/>
              <a:t>GAME OVER!</a:t>
            </a:r>
          </a:p>
          <a:p>
            <a:r>
              <a:rPr lang="en-US" dirty="0" smtClean="0"/>
              <a:t>Roll credits.</a:t>
            </a:r>
          </a:p>
          <a:p>
            <a:r>
              <a:rPr lang="en-US" dirty="0" smtClean="0"/>
              <a:t>Music Stops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7693" r="8975" b="60897"/>
          <a:stretch/>
        </p:blipFill>
        <p:spPr>
          <a:xfrm>
            <a:off x="76200" y="4800600"/>
            <a:ext cx="4953000" cy="1866900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7" t="14103" r="4745" b="50641"/>
          <a:stretch/>
        </p:blipFill>
        <p:spPr>
          <a:xfrm>
            <a:off x="228600" y="2133600"/>
            <a:ext cx="4433455" cy="19050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7" t="47949" r="4745" b="1281"/>
          <a:stretch/>
        </p:blipFill>
        <p:spPr>
          <a:xfrm>
            <a:off x="4343400" y="1295400"/>
            <a:ext cx="4433455" cy="2743200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92" t="41667" r="8975" b="12821"/>
          <a:stretch/>
        </p:blipFill>
        <p:spPr>
          <a:xfrm>
            <a:off x="4343400" y="4152900"/>
            <a:ext cx="4953000" cy="2705100"/>
          </a:xfrm>
          <a:prstGeom prst="rect">
            <a:avLst/>
          </a:prstGeom>
        </p:spPr>
      </p:pic>
      <p:sp>
        <p:nvSpPr>
          <p:cNvPr id="1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77962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Freezing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and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Burning</a:t>
            </a:r>
            <a:b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85000"/>
                      <a:lumOff val="15000"/>
                    </a:schemeClr>
                  </a:outerShdw>
                </a:effectLst>
              </a:rPr>
              <a:t>(Concept)</a:t>
            </a:r>
            <a:endParaRPr lang="en-US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136875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477962"/>
          </a:xfrm>
        </p:spPr>
        <p:txBody>
          <a:bodyPr>
            <a:normAutofit/>
          </a:bodyPr>
          <a:lstStyle/>
          <a:p>
            <a:r>
              <a:rPr lang="en-US" b="1" dirty="0" smtClean="0">
                <a:ln w="6600">
                  <a:solidFill>
                    <a:schemeClr val="accent5">
                      <a:lumMod val="60000"/>
                      <a:lumOff val="4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5">
                      <a:lumMod val="75000"/>
                    </a:schemeClr>
                  </a:outerShdw>
                </a:effectLst>
              </a:rPr>
              <a:t>Freezing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</a:t>
            </a: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</a:rPr>
              <a:t>and</a:t>
            </a:r>
            <a: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  <a:t> Burning</a:t>
            </a:r>
            <a:br>
              <a:rPr lang="en-US" b="1" dirty="0" smtClean="0">
                <a:ln w="6600">
                  <a:solidFill>
                    <a:schemeClr val="accent2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accent2"/>
                  </a:outerShdw>
                </a:effectLst>
              </a:rPr>
            </a:br>
            <a:r>
              <a:rPr lang="en-US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>
                      <a:lumMod val="85000"/>
                      <a:lumOff val="15000"/>
                    </a:schemeClr>
                  </a:outerShdw>
                </a:effectLst>
              </a:rPr>
              <a:t>(In Game)</a:t>
            </a:r>
            <a:endParaRPr lang="en-US" b="1" dirty="0">
              <a:ln w="6600">
                <a:solidFill>
                  <a:schemeClr val="tx1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schemeClr val="tx1">
                    <a:lumMod val="85000"/>
                    <a:lumOff val="15000"/>
                  </a:schemeClr>
                </a:outerShdw>
              </a:effectLst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33" t="20000" r="45834" b="30000"/>
          <a:stretch/>
        </p:blipFill>
        <p:spPr>
          <a:xfrm>
            <a:off x="76200" y="2362200"/>
            <a:ext cx="4419600" cy="3429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000" r="51667"/>
          <a:stretch/>
        </p:blipFill>
        <p:spPr>
          <a:xfrm>
            <a:off x="4648200" y="2362200"/>
            <a:ext cx="4419600" cy="3429000"/>
          </a:xfrm>
          <a:prstGeom prst="rect">
            <a:avLst/>
          </a:prstGeom>
        </p:spPr>
      </p:pic>
      <p:sp>
        <p:nvSpPr>
          <p:cNvPr id="7" name="Oval Callout 6"/>
          <p:cNvSpPr/>
          <p:nvPr/>
        </p:nvSpPr>
        <p:spPr>
          <a:xfrm>
            <a:off x="2971800" y="5408613"/>
            <a:ext cx="2133600" cy="992187"/>
          </a:xfrm>
          <a:prstGeom prst="wedgeEllipseCallout">
            <a:avLst>
              <a:gd name="adj1" fmla="val -41819"/>
              <a:gd name="adj2" fmla="val -67834"/>
            </a:avLst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2400" dirty="0" smtClean="0"/>
              <a:t>Not cool bro!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4795390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Ranged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257800"/>
            <a:ext cx="8991600" cy="1524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rmAutofit/>
          </a:bodyPr>
          <a:lstStyle/>
          <a:p>
            <a:r>
              <a:rPr lang="en-US" sz="2000" dirty="0" smtClean="0"/>
              <a:t>Similar to the melee minion except he caries a staff to cast ranged spells.</a:t>
            </a:r>
          </a:p>
          <a:p>
            <a:r>
              <a:rPr lang="en-US" sz="2000" dirty="0" smtClean="0"/>
              <a:t>Casts ranged spells at the player and causes medium damage to the player.</a:t>
            </a:r>
          </a:p>
          <a:p>
            <a:r>
              <a:rPr lang="en-US" sz="2000" dirty="0" smtClean="0"/>
              <a:t>Can be killed with </a:t>
            </a:r>
            <a:r>
              <a:rPr lang="en-US" sz="2000" dirty="0" smtClean="0"/>
              <a:t>their </a:t>
            </a:r>
            <a:r>
              <a:rPr lang="en-US" sz="2000" dirty="0" smtClean="0"/>
              <a:t>own attack deflected back at them.</a:t>
            </a:r>
          </a:p>
          <a:p>
            <a:r>
              <a:rPr lang="en-US" sz="2000" dirty="0" smtClean="0"/>
              <a:t>Can be frozen or burned.</a:t>
            </a:r>
            <a:endParaRPr lang="en-US" sz="20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1524000"/>
            <a:ext cx="2772766" cy="332020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Explosive Minion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4876800"/>
            <a:ext cx="8991600" cy="1905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Similar to the melee minion except he has a large bomb strapped to his back.</a:t>
            </a:r>
          </a:p>
          <a:p>
            <a:r>
              <a:rPr lang="en-US" sz="2000" dirty="0" smtClean="0"/>
              <a:t>Does massive damage to the player when he explodes.</a:t>
            </a:r>
          </a:p>
          <a:p>
            <a:r>
              <a:rPr lang="en-US" sz="2000" dirty="0" smtClean="0"/>
              <a:t>Dangerous on its own or in groups.</a:t>
            </a:r>
          </a:p>
          <a:p>
            <a:r>
              <a:rPr lang="en-US" sz="2000" dirty="0" smtClean="0"/>
              <a:t>Ice will put out his bomb if lit</a:t>
            </a:r>
          </a:p>
          <a:p>
            <a:r>
              <a:rPr lang="en-US" sz="2000" dirty="0" smtClean="0"/>
              <a:t>Fire will ignite and immediately explode his bomb.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spc="50" dirty="0" smtClean="0">
                <a:ln w="0"/>
                <a:solidFill>
                  <a:schemeClr val="bg2"/>
                </a:solidFill>
                <a:effectLst>
                  <a:innerShdw blurRad="63500" dist="50800" dir="13500000">
                    <a:srgbClr val="000000">
                      <a:alpha val="50000"/>
                    </a:srgbClr>
                  </a:innerShdw>
                </a:effectLst>
              </a:rPr>
              <a:t>Ice Beast</a:t>
            </a:r>
            <a:endParaRPr lang="en-US" b="1" spc="50" dirty="0">
              <a:ln w="0"/>
              <a:solidFill>
                <a:schemeClr val="bg2"/>
              </a:solidFill>
              <a:effectLst>
                <a:innerShdw blurRad="63500" dist="50800" dir="13500000">
                  <a:srgbClr val="000000">
                    <a:alpha val="50000"/>
                  </a:srgbClr>
                </a:innerShdw>
              </a:effectLst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200" y="5791200"/>
            <a:ext cx="8991600" cy="9906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A big hulking beast made of ice.</a:t>
            </a:r>
          </a:p>
          <a:p>
            <a:r>
              <a:rPr lang="en-US" sz="2000" dirty="0" smtClean="0"/>
              <a:t>Throws snowballs at the player that does massive damage and slows the player down</a:t>
            </a:r>
            <a:r>
              <a:rPr lang="en-US" sz="2000" dirty="0" smtClean="0"/>
              <a:t>.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Content Placeholder 2"/>
          <p:cNvSpPr>
            <a:spLocks noGrp="1"/>
          </p:cNvSpPr>
          <p:nvPr>
            <p:ph idx="1"/>
          </p:nvPr>
        </p:nvSpPr>
        <p:spPr>
          <a:xfrm>
            <a:off x="76200" y="5638800"/>
            <a:ext cx="8991600" cy="1143000"/>
          </a:xfr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>
            <a:noAutofit/>
          </a:bodyPr>
          <a:lstStyle/>
          <a:p>
            <a:r>
              <a:rPr lang="en-US" sz="2000" dirty="0" smtClean="0"/>
              <a:t>If the player is too close he will use his ice breath that can freeze the player.</a:t>
            </a:r>
          </a:p>
          <a:p>
            <a:r>
              <a:rPr lang="en-US" sz="2000" dirty="0" smtClean="0"/>
              <a:t>Ice will cause it to become stronger.</a:t>
            </a:r>
          </a:p>
          <a:p>
            <a:r>
              <a:rPr lang="en-US" sz="2000" dirty="0" smtClean="0"/>
              <a:t>Fire will be needed to defeat it.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1368426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whisp</Template>
  <TotalTime>319</TotalTime>
  <Words>1040</Words>
  <Application>Microsoft Office PowerPoint</Application>
  <PresentationFormat>On-screen Show (4:3)</PresentationFormat>
  <Paragraphs>166</Paragraphs>
  <Slides>33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6" baseType="lpstr">
      <vt:lpstr>Arial</vt:lpstr>
      <vt:lpstr>Calibri</vt:lpstr>
      <vt:lpstr>Office Theme</vt:lpstr>
      <vt:lpstr>Story Board</vt:lpstr>
      <vt:lpstr>Player</vt:lpstr>
      <vt:lpstr>Melee Minion</vt:lpstr>
      <vt:lpstr>Freezing and Burning (Concept)</vt:lpstr>
      <vt:lpstr>Freezing and Burning (In Game)</vt:lpstr>
      <vt:lpstr>Ranged Minion</vt:lpstr>
      <vt:lpstr>Explosive Minion</vt:lpstr>
      <vt:lpstr>Ice Beast</vt:lpstr>
      <vt:lpstr>PowerPoint Presentation</vt:lpstr>
      <vt:lpstr>+</vt:lpstr>
      <vt:lpstr>Fire Beast</vt:lpstr>
      <vt:lpstr>The Wizard</vt:lpstr>
      <vt:lpstr>Introduction</vt:lpstr>
      <vt:lpstr>Learning to Attack</vt:lpstr>
      <vt:lpstr>Learning to Deflect</vt:lpstr>
      <vt:lpstr>Learning to Dash</vt:lpstr>
      <vt:lpstr>The First Actual Fight</vt:lpstr>
      <vt:lpstr>Ice</vt:lpstr>
      <vt:lpstr>Fire</vt:lpstr>
      <vt:lpstr>Encounter </vt:lpstr>
      <vt:lpstr>Encounter</vt:lpstr>
      <vt:lpstr>Ice Trap Encounter</vt:lpstr>
      <vt:lpstr>Lava Trap Encounter</vt:lpstr>
      <vt:lpstr>Environment Challenge</vt:lpstr>
      <vt:lpstr>Turning Up the Difficulty</vt:lpstr>
      <vt:lpstr>Encounter</vt:lpstr>
      <vt:lpstr>Encounter</vt:lpstr>
      <vt:lpstr>Encounter</vt:lpstr>
      <vt:lpstr>Final Encounter</vt:lpstr>
      <vt:lpstr>For Boss Time!</vt:lpstr>
      <vt:lpstr>This isn’t even My Final Form!</vt:lpstr>
      <vt:lpstr>It’s not over Yet</vt:lpstr>
      <vt:lpstr>Ending</vt:lpstr>
    </vt:vector>
  </TitlesOfParts>
  <Company>Student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Story Board</dc:title>
  <dc:creator>Robert</dc:creator>
  <cp:lastModifiedBy>Daniel Marques de Lima</cp:lastModifiedBy>
  <cp:revision>16</cp:revision>
  <dcterms:created xsi:type="dcterms:W3CDTF">2012-10-05T16:23:37Z</dcterms:created>
  <dcterms:modified xsi:type="dcterms:W3CDTF">2012-10-09T05:05:58Z</dcterms:modified>
</cp:coreProperties>
</file>

<file path=docProps/thumbnail.jpeg>
</file>